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28" r:id="rId2"/>
    <p:sldId id="256" r:id="rId3"/>
    <p:sldId id="329" r:id="rId4"/>
    <p:sldId id="330" r:id="rId5"/>
    <p:sldId id="336" r:id="rId6"/>
    <p:sldId id="333" r:id="rId7"/>
    <p:sldId id="337" r:id="rId8"/>
    <p:sldId id="258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12D4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99AE9-CF28-4723-8B66-A98501232058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C5A1A7-FE84-4008-BC4E-6CB5BFFA4D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47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811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BDFAD2-3A98-455D-9F07-B2E86D2D5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9A1D5B-CBDD-4583-BD73-F0FBA7D5B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DCC777-3302-4993-A691-E8A34A18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320C13-AF98-4052-A890-E0FF73A5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CC57A9-DEC0-415D-87E5-8DD09169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537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3D6CA1-07AF-447C-90CA-A22F1197A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7A85326-BC96-4893-AF86-390081BE4A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014334-5404-41D7-9C4C-97C9AA5C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A8F0E8-2766-42A8-AE23-5953B0158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62BE0D-7947-4DAF-A27C-21B8FF3C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28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1230DC-5FD3-4DF4-8685-F86117DCC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B7285A-0AE1-4776-8CE4-D0BE4B631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C5516-1A42-43E1-A682-580BCC4B8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4C59A7-8415-434A-82C2-EE0EA38B0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416B1A-FCBA-4C9E-BAE5-00DF7057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357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1"/>
            <a:ext cx="12192048" cy="6857996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11484400" y="6150400"/>
            <a:ext cx="540400" cy="4684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610467" y="1140675"/>
            <a:ext cx="8971200" cy="468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610467" y="1906864"/>
            <a:ext cx="8971200" cy="404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1219170" lvl="1" indent="-457189" rtl="0">
              <a:spcBef>
                <a:spcPts val="800"/>
              </a:spcBef>
              <a:spcAft>
                <a:spcPts val="0"/>
              </a:spcAft>
              <a:buSzPts val="1800"/>
              <a:buChar char="⬦"/>
              <a:defRPr/>
            </a:lvl2pPr>
            <a:lvl3pPr marL="1828754" lvl="2" indent="-507987" rtl="0">
              <a:spcBef>
                <a:spcPts val="800"/>
              </a:spcBef>
              <a:spcAft>
                <a:spcPts val="0"/>
              </a:spcAft>
              <a:buSzPts val="2400"/>
              <a:buChar char="⬩"/>
              <a:defRPr/>
            </a:lvl3pPr>
            <a:lvl4pPr marL="2438339" lvl="3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11520233" y="6114400"/>
            <a:ext cx="468400" cy="54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grpSp>
        <p:nvGrpSpPr>
          <p:cNvPr id="85" name="Google Shape;85;p5"/>
          <p:cNvGrpSpPr/>
          <p:nvPr/>
        </p:nvGrpSpPr>
        <p:grpSpPr>
          <a:xfrm>
            <a:off x="3" y="1160267"/>
            <a:ext cx="1407259" cy="408036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9392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DBF07-BE99-4005-A3B2-388BE45B3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720806-F409-49F6-A637-91AE1714E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9FD0D-7844-4EE4-9BAD-9AF3C46D6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39827E-304B-4EBE-9BB9-EA413A2C7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7176E-E768-4C10-93FA-74C7DF52E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750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9E30B-3453-4742-B024-806FEF095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ABAC23-24F9-493B-8B31-247631185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5C219F-B724-424F-B4EE-2FAEC0ACE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47E9D-410A-4DDB-81C4-847EBEE02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32DF2-4559-47C0-8A9C-91D9332C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02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8BACE7-3F86-437C-B014-FA7D4399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DB07C5-937F-430E-B7EC-0E1920CEB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006C5C-1C3A-4798-B88F-B027E0666B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15D16B-A451-4443-B03B-3B7385A7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FBE5BD-7295-42F3-96A6-7EBC122B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A77ECA-513B-490A-8822-A7FA6C79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316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2F16D-85D8-4810-A001-EEF2A1A53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CD5867-EA0E-43F9-A5D1-B6B4549E7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928F92-A5A3-4B90-B33D-35B88F5332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B77B5C-AA00-4199-AEAB-A61AB8AEAB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E953B6-2433-4033-AF4F-C61E88F817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F7D0602-E56B-4502-A089-E7745311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D695708-2DB7-4F9E-B414-78A00D6AB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AAED6E-537D-4D07-B43E-00A69EB67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96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ADE08E-8C21-4844-B39A-9F63AE3E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2E8D7A-69C3-4589-B379-8EE8AE6A6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7282E2-4EC4-4C92-A7F1-053C3A220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821B98-0146-4543-83A9-108C51E61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41B5D1-8C48-442A-B2ED-1C125A37E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7610B41-BA61-4EE5-8C0D-1B9C57D64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4582CF-F8D9-4EDF-82D6-DDB5C4A1E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57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4AC561-E078-4C50-9F4E-F8F2FC10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05F92-0FA6-4013-A950-41A7430A0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B50DC63-E7B3-4697-86FA-9FDD7A101E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44321A-C7E3-4E9C-B60C-471D1F8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D6AB35-1645-4BA3-817C-4ED8CEB4C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86AF8-ABA7-4C2C-A886-9521DAF52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85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F7E58-7E76-4162-8ED5-0109ED4EC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BA1F00-5B0A-490D-AC88-71C106F532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9CC9040-F847-4963-B438-6BCE67E29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8B84AC-7F2B-4B97-9966-65EB25E23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A19BC5-75FD-419B-8568-1FCCC6E7B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55E101-017B-4799-ACFD-C1C01DF41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39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DCB508-A86A-4FE9-B4EC-89977E3A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3631BF-DD63-4579-A8CA-6CC4DE34BC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32535C-8C6E-4449-BAE0-F1CDF1F62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92A19-0C57-409B-B997-803692D36F3A}" type="datetimeFigureOut">
              <a:rPr lang="ko-KR" altLang="en-US" smtClean="0"/>
              <a:t>2021-07-12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9BFE6-D8E4-4583-993C-932EADADFC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07FAB4-B79B-43B9-A4EA-09BBD1BD9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F70EA-FAF7-4C75-BFE8-5E7550F0F94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7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89F-4610-7341-A93F-01973A50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E860-AA3D-9044-82C3-C0174F889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" smtClean="0"/>
              <a:pPr algn="ctr"/>
              <a:t>1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1FB75E-255C-7048-B096-835D346BD872}"/>
              </a:ext>
            </a:extLst>
          </p:cNvPr>
          <p:cNvGrpSpPr/>
          <p:nvPr/>
        </p:nvGrpSpPr>
        <p:grpSpPr>
          <a:xfrm>
            <a:off x="313510" y="2065000"/>
            <a:ext cx="10511245" cy="2436166"/>
            <a:chOff x="235132" y="1548749"/>
            <a:chExt cx="7883434" cy="1827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FF436-B4AA-0148-80D7-CE392DD1D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025"/>
            <a:stretch/>
          </p:blipFill>
          <p:spPr>
            <a:xfrm>
              <a:off x="1025434" y="1548749"/>
              <a:ext cx="7093132" cy="1827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26418-C7A5-C84F-A703-7336C05928D6}"/>
                </a:ext>
              </a:extLst>
            </p:cNvPr>
            <p:cNvSpPr txBox="1"/>
            <p:nvPr/>
          </p:nvSpPr>
          <p:spPr>
            <a:xfrm>
              <a:off x="236599" y="1548749"/>
              <a:ext cx="78883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600" dirty="0"/>
                <a:t>X – axis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E1561-2133-3544-9A52-7CC9BB2EE1AD}"/>
                </a:ext>
              </a:extLst>
            </p:cNvPr>
            <p:cNvSpPr txBox="1"/>
            <p:nvPr/>
          </p:nvSpPr>
          <p:spPr>
            <a:xfrm>
              <a:off x="235132" y="2033453"/>
              <a:ext cx="790302" cy="74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67" dirty="0"/>
                <a:t>Y – axis</a:t>
              </a:r>
            </a:p>
            <a:p>
              <a:pPr algn="ctr"/>
              <a:r>
                <a:rPr lang="en-KR" sz="1467" dirty="0"/>
                <a:t>(gravity cdompensated)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1FD02F-9D93-C14B-9965-A5EDD2C55747}"/>
                </a:ext>
              </a:extLst>
            </p:cNvPr>
            <p:cNvSpPr txBox="1"/>
            <p:nvPr/>
          </p:nvSpPr>
          <p:spPr>
            <a:xfrm>
              <a:off x="235132" y="2984361"/>
              <a:ext cx="790302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467" dirty="0"/>
                <a:t>Z – axix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4C749-A26C-964A-B604-E98A0946DC6B}"/>
              </a:ext>
            </a:extLst>
          </p:cNvPr>
          <p:cNvSpPr/>
          <p:nvPr/>
        </p:nvSpPr>
        <p:spPr>
          <a:xfrm>
            <a:off x="1367246" y="2064999"/>
            <a:ext cx="923109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E3CFF-6685-7F46-A3C9-EFD3AAD71CC0}"/>
              </a:ext>
            </a:extLst>
          </p:cNvPr>
          <p:cNvSpPr/>
          <p:nvPr/>
        </p:nvSpPr>
        <p:spPr>
          <a:xfrm>
            <a:off x="2325187" y="2064997"/>
            <a:ext cx="783773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13DDD-9BA9-8D4D-AEE0-C1427FE5A342}"/>
              </a:ext>
            </a:extLst>
          </p:cNvPr>
          <p:cNvSpPr/>
          <p:nvPr/>
        </p:nvSpPr>
        <p:spPr>
          <a:xfrm>
            <a:off x="3146695" y="2064997"/>
            <a:ext cx="783773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9F06D-82A3-CB4B-8EF8-FBEE91000A39}"/>
              </a:ext>
            </a:extLst>
          </p:cNvPr>
          <p:cNvSpPr/>
          <p:nvPr/>
        </p:nvSpPr>
        <p:spPr>
          <a:xfrm>
            <a:off x="3959495" y="2069263"/>
            <a:ext cx="629923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A8C2B-3520-5146-980C-D74A5729004C}"/>
              </a:ext>
            </a:extLst>
          </p:cNvPr>
          <p:cNvSpPr/>
          <p:nvPr/>
        </p:nvSpPr>
        <p:spPr>
          <a:xfrm>
            <a:off x="4612701" y="2064997"/>
            <a:ext cx="1089457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7AAB1E-E0D7-6A47-9055-8BB2C48ECC7C}"/>
              </a:ext>
            </a:extLst>
          </p:cNvPr>
          <p:cNvSpPr/>
          <p:nvPr/>
        </p:nvSpPr>
        <p:spPr>
          <a:xfrm>
            <a:off x="6320464" y="2064997"/>
            <a:ext cx="568017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E21206-2260-FF42-9D7E-3BA06C02C223}"/>
              </a:ext>
            </a:extLst>
          </p:cNvPr>
          <p:cNvSpPr/>
          <p:nvPr/>
        </p:nvSpPr>
        <p:spPr>
          <a:xfrm>
            <a:off x="5729164" y="2064997"/>
            <a:ext cx="568017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395AC-A7BA-A148-958B-18B8C22BC371}"/>
              </a:ext>
            </a:extLst>
          </p:cNvPr>
          <p:cNvSpPr/>
          <p:nvPr/>
        </p:nvSpPr>
        <p:spPr>
          <a:xfrm>
            <a:off x="6929444" y="2064997"/>
            <a:ext cx="673139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BD9CE7-FB53-8248-B4F5-57B2519B6DC9}"/>
              </a:ext>
            </a:extLst>
          </p:cNvPr>
          <p:cNvSpPr/>
          <p:nvPr/>
        </p:nvSpPr>
        <p:spPr>
          <a:xfrm>
            <a:off x="7626131" y="2064997"/>
            <a:ext cx="768933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E5B74-3AD9-924B-A04A-B431030CC505}"/>
              </a:ext>
            </a:extLst>
          </p:cNvPr>
          <p:cNvSpPr/>
          <p:nvPr/>
        </p:nvSpPr>
        <p:spPr>
          <a:xfrm>
            <a:off x="8427320" y="2064997"/>
            <a:ext cx="707971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BEA69-B6DC-D542-A0E2-44B8E36FC0AD}"/>
              </a:ext>
            </a:extLst>
          </p:cNvPr>
          <p:cNvSpPr/>
          <p:nvPr/>
        </p:nvSpPr>
        <p:spPr>
          <a:xfrm>
            <a:off x="9167547" y="2086679"/>
            <a:ext cx="629923" cy="322110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CDF572-C169-3148-8646-180EF4D7660F}"/>
              </a:ext>
            </a:extLst>
          </p:cNvPr>
          <p:cNvSpPr/>
          <p:nvPr/>
        </p:nvSpPr>
        <p:spPr>
          <a:xfrm>
            <a:off x="9835583" y="2086679"/>
            <a:ext cx="812421" cy="3221104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3B06F-9A62-E442-9345-8DE133E3809E}"/>
              </a:ext>
            </a:extLst>
          </p:cNvPr>
          <p:cNvSpPr txBox="1"/>
          <p:nvPr/>
        </p:nvSpPr>
        <p:spPr>
          <a:xfrm>
            <a:off x="1312433" y="4592290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FB87E-EC31-794A-B7AC-07DC2ED4889D}"/>
              </a:ext>
            </a:extLst>
          </p:cNvPr>
          <p:cNvSpPr txBox="1"/>
          <p:nvPr/>
        </p:nvSpPr>
        <p:spPr>
          <a:xfrm>
            <a:off x="3012691" y="4613450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933D0-EB20-B24B-92D2-0FE55D68D44C}"/>
              </a:ext>
            </a:extLst>
          </p:cNvPr>
          <p:cNvSpPr txBox="1"/>
          <p:nvPr/>
        </p:nvSpPr>
        <p:spPr>
          <a:xfrm>
            <a:off x="4641046" y="4566431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0226F-1FCF-7B41-ACB0-4985F6E70BED}"/>
              </a:ext>
            </a:extLst>
          </p:cNvPr>
          <p:cNvSpPr txBox="1"/>
          <p:nvPr/>
        </p:nvSpPr>
        <p:spPr>
          <a:xfrm>
            <a:off x="6067169" y="4524899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A36EC-0938-DD4A-934F-344D17EC2DA1}"/>
              </a:ext>
            </a:extLst>
          </p:cNvPr>
          <p:cNvSpPr txBox="1"/>
          <p:nvPr/>
        </p:nvSpPr>
        <p:spPr>
          <a:xfrm>
            <a:off x="7502125" y="4559959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8C457F-29A8-F042-B34E-AACFC69700AE}"/>
              </a:ext>
            </a:extLst>
          </p:cNvPr>
          <p:cNvSpPr txBox="1"/>
          <p:nvPr/>
        </p:nvSpPr>
        <p:spPr>
          <a:xfrm>
            <a:off x="8982539" y="4579248"/>
            <a:ext cx="1051780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67" dirty="0"/>
              <a:t>원위치</a:t>
            </a:r>
            <a:endParaRPr lang="en-KR" sz="1467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5232FB-4309-6245-8BF2-1802213DE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1458827" y="5369329"/>
            <a:ext cx="744749" cy="5885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A8D2B2-BDCB-9B41-BE90-593E774DF7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75" t="34286" r="19066" b="27719"/>
          <a:stretch/>
        </p:blipFill>
        <p:spPr>
          <a:xfrm>
            <a:off x="2364213" y="5355246"/>
            <a:ext cx="744748" cy="59269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C6F32-77B2-484B-BA3A-3056E374B2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3185719" y="5364178"/>
            <a:ext cx="744749" cy="5885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25552-3C81-D746-A933-9F58953528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4822806" y="5335742"/>
            <a:ext cx="744749" cy="58858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521991-B777-B149-BB44-6EEF199B2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6297180" y="5355246"/>
            <a:ext cx="744749" cy="5885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33EB5A-FDDF-5840-AEDC-098D703CC7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7653156" y="5363830"/>
            <a:ext cx="744749" cy="588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93E7FC-7921-3040-B27C-07A877B207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347" t="23788" r="9401" b="39313"/>
          <a:stretch/>
        </p:blipFill>
        <p:spPr>
          <a:xfrm>
            <a:off x="9162178" y="5342535"/>
            <a:ext cx="744749" cy="58858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915F93-FA5E-414A-9AFB-AC2E6B4AAA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05" t="39535" r="17793" b="19619"/>
          <a:stretch/>
        </p:blipFill>
        <p:spPr>
          <a:xfrm>
            <a:off x="3990150" y="5364364"/>
            <a:ext cx="642663" cy="5794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13A647-AFBB-8244-B2B1-AE6596337BD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159" t="35496" r="13516" b="26222"/>
          <a:stretch/>
        </p:blipFill>
        <p:spPr>
          <a:xfrm>
            <a:off x="5631307" y="5378094"/>
            <a:ext cx="589915" cy="5162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24D07B-CC57-D642-8547-1F6E95F4F9B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251" t="38476" r="27388" b="20615"/>
          <a:stretch/>
        </p:blipFill>
        <p:spPr>
          <a:xfrm>
            <a:off x="7078385" y="5378094"/>
            <a:ext cx="528007" cy="55003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7CD013-87BE-DE40-81A5-70081548EED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0952" t="27806" r="27388" b="28425"/>
          <a:stretch/>
        </p:blipFill>
        <p:spPr>
          <a:xfrm>
            <a:off x="8497897" y="5346999"/>
            <a:ext cx="563992" cy="79005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512D1D-68E8-BF49-871D-2C1535473AF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0929" t="30427" r="19725" b="24485"/>
          <a:stretch/>
        </p:blipFill>
        <p:spPr>
          <a:xfrm>
            <a:off x="10048611" y="5338409"/>
            <a:ext cx="484901" cy="74090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0DDF6C-A5EB-B846-A219-68D8AF4F2DD1}"/>
              </a:ext>
            </a:extLst>
          </p:cNvPr>
          <p:cNvSpPr txBox="1"/>
          <p:nvPr/>
        </p:nvSpPr>
        <p:spPr>
          <a:xfrm>
            <a:off x="2206674" y="4511029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x </a:t>
            </a:r>
            <a:r>
              <a:rPr lang="ko-KR" altLang="en-US" sz="1467" dirty="0"/>
              <a:t>축</a:t>
            </a:r>
            <a:r>
              <a:rPr lang="en-US" altLang="ko-KR" sz="1467" dirty="0"/>
              <a:t> </a:t>
            </a:r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-</a:t>
            </a:r>
            <a:r>
              <a:rPr lang="ko-KR" altLang="en-US" sz="1467" dirty="0"/>
              <a:t> 우</a:t>
            </a:r>
            <a:endParaRPr lang="en-KR" sz="14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ED91C-687A-D74A-9414-DD0D53AA385E}"/>
              </a:ext>
            </a:extLst>
          </p:cNvPr>
          <p:cNvSpPr txBox="1"/>
          <p:nvPr/>
        </p:nvSpPr>
        <p:spPr>
          <a:xfrm>
            <a:off x="3765961" y="4496497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x </a:t>
            </a:r>
            <a:r>
              <a:rPr lang="ko-KR" altLang="en-US" sz="1467" dirty="0"/>
              <a:t>축 </a:t>
            </a:r>
            <a:endParaRPr lang="en-US" altLang="ko-KR" sz="1467" dirty="0"/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-</a:t>
            </a:r>
            <a:r>
              <a:rPr lang="ko-KR" altLang="en-US" sz="1467" dirty="0"/>
              <a:t> 좌</a:t>
            </a:r>
            <a:endParaRPr lang="en-KR" sz="1467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0D9F72-C3E3-C84A-955C-3711E578664A}"/>
              </a:ext>
            </a:extLst>
          </p:cNvPr>
          <p:cNvSpPr txBox="1"/>
          <p:nvPr/>
        </p:nvSpPr>
        <p:spPr>
          <a:xfrm>
            <a:off x="5483069" y="4486755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y </a:t>
            </a:r>
            <a:r>
              <a:rPr lang="ko-KR" altLang="en-US" sz="1467" dirty="0"/>
              <a:t>축 </a:t>
            </a:r>
            <a:endParaRPr lang="en-US" altLang="ko-KR" sz="1467" dirty="0"/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-</a:t>
            </a:r>
            <a:r>
              <a:rPr lang="ko-KR" altLang="en-US" sz="1467" dirty="0"/>
              <a:t> 우</a:t>
            </a:r>
            <a:endParaRPr lang="en-KR" sz="1467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D07857-2E73-2049-9D87-11073EFBE084}"/>
              </a:ext>
            </a:extLst>
          </p:cNvPr>
          <p:cNvSpPr txBox="1"/>
          <p:nvPr/>
        </p:nvSpPr>
        <p:spPr>
          <a:xfrm>
            <a:off x="6781441" y="4502607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y</a:t>
            </a:r>
            <a:r>
              <a:rPr lang="ko-KR" altLang="en-US" sz="1467" dirty="0"/>
              <a:t> 축 </a:t>
            </a:r>
            <a:endParaRPr lang="en-US" altLang="ko-KR" sz="1467" dirty="0"/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-</a:t>
            </a:r>
            <a:r>
              <a:rPr lang="ko-KR" altLang="en-US" sz="1467" dirty="0"/>
              <a:t> 좌</a:t>
            </a:r>
            <a:endParaRPr lang="en-KR" sz="1467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498E8E-C5E0-DA44-9436-4797EE934803}"/>
              </a:ext>
            </a:extLst>
          </p:cNvPr>
          <p:cNvSpPr txBox="1"/>
          <p:nvPr/>
        </p:nvSpPr>
        <p:spPr>
          <a:xfrm>
            <a:off x="8308175" y="4516305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z </a:t>
            </a:r>
            <a:r>
              <a:rPr lang="ko-KR" altLang="en-US" sz="1467" dirty="0"/>
              <a:t>축 </a:t>
            </a:r>
            <a:endParaRPr lang="en-US" altLang="ko-KR" sz="1467" dirty="0"/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–</a:t>
            </a:r>
            <a:r>
              <a:rPr lang="ko-KR" altLang="en-US" sz="1467" dirty="0"/>
              <a:t> 방향 </a:t>
            </a:r>
            <a:r>
              <a:rPr lang="en-US" altLang="ko-KR" sz="1467" dirty="0"/>
              <a:t>1</a:t>
            </a:r>
            <a:endParaRPr lang="en-KR" sz="1467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AD0B8B-FD2C-5642-95D5-4E93E77AD627}"/>
              </a:ext>
            </a:extLst>
          </p:cNvPr>
          <p:cNvSpPr txBox="1"/>
          <p:nvPr/>
        </p:nvSpPr>
        <p:spPr>
          <a:xfrm>
            <a:off x="9742873" y="4528548"/>
            <a:ext cx="105178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67" dirty="0"/>
              <a:t>z </a:t>
            </a:r>
            <a:r>
              <a:rPr lang="ko-KR" altLang="en-US" sz="1467" dirty="0"/>
              <a:t>축 </a:t>
            </a:r>
            <a:endParaRPr lang="en-US" altLang="ko-KR" sz="1467" dirty="0"/>
          </a:p>
          <a:p>
            <a:pPr algn="ctr"/>
            <a:r>
              <a:rPr lang="ko-KR" altLang="en-US" sz="1467" dirty="0"/>
              <a:t>회전</a:t>
            </a:r>
            <a:endParaRPr lang="en-US" altLang="ko-KR" sz="1467" dirty="0"/>
          </a:p>
          <a:p>
            <a:pPr algn="ctr"/>
            <a:r>
              <a:rPr lang="ko-KR" altLang="en-US" sz="1467" dirty="0"/>
              <a:t> </a:t>
            </a:r>
            <a:r>
              <a:rPr lang="en-US" altLang="ko-KR" sz="1467" dirty="0"/>
              <a:t>-</a:t>
            </a:r>
            <a:r>
              <a:rPr lang="ko-KR" altLang="en-US" sz="1467" dirty="0"/>
              <a:t>방향 </a:t>
            </a:r>
            <a:r>
              <a:rPr lang="en-US" altLang="ko-KR" sz="1467" dirty="0"/>
              <a:t>2</a:t>
            </a:r>
            <a:endParaRPr lang="en-KR" sz="1467" dirty="0"/>
          </a:p>
        </p:txBody>
      </p:sp>
    </p:spTree>
    <p:extLst>
      <p:ext uri="{BB962C8B-B14F-4D97-AF65-F5344CB8AC3E}">
        <p14:creationId xmlns:p14="http://schemas.microsoft.com/office/powerpoint/2010/main" val="571573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x</a:t>
            </a:r>
            <a:r>
              <a:rPr lang="ko-KR" altLang="en-US" dirty="0"/>
              <a:t>축 회전 </a:t>
            </a:r>
            <a:r>
              <a:rPr lang="en-US" altLang="ko-KR" dirty="0"/>
              <a:t>- </a:t>
            </a:r>
            <a:r>
              <a:rPr lang="ko-KR" altLang="en-US" dirty="0"/>
              <a:t>우</a:t>
            </a:r>
            <a:endParaRPr lang="en-KR" dirty="0"/>
          </a:p>
        </p:txBody>
      </p:sp>
      <p:pic>
        <p:nvPicPr>
          <p:cNvPr id="7" name="Picture 30">
            <a:extLst>
              <a:ext uri="{FF2B5EF4-FFF2-40B4-BE49-F238E27FC236}">
                <a16:creationId xmlns:a16="http://schemas.microsoft.com/office/drawing/2014/main" id="{8122A5A0-1962-45E6-BC2D-00E55B73C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pic>
        <p:nvPicPr>
          <p:cNvPr id="8" name="Picture 31">
            <a:extLst>
              <a:ext uri="{FF2B5EF4-FFF2-40B4-BE49-F238E27FC236}">
                <a16:creationId xmlns:a16="http://schemas.microsoft.com/office/drawing/2014/main" id="{3DAC1563-3FE9-4CAA-BEAC-245921048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75" t="34286" r="19066" b="27719"/>
          <a:stretch/>
        </p:blipFill>
        <p:spPr>
          <a:xfrm>
            <a:off x="7111825" y="640236"/>
            <a:ext cx="1149221" cy="91458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AF58A9-1712-49DE-88B5-6C15BCBE9CA3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E7DF51A-6E26-485C-BBC6-9A867FC1DB41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CE203DC-7006-4588-A92D-B98D18C51C20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0EA87A0B-A126-40EB-92F6-AE861CCE529E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2FC0B9-88A6-4791-8065-689A24F2E341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DB54F78-1F3D-4E0B-91BF-2624EF85AF2F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3C226E-886B-4FBD-B929-DAA43B410172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5271BA44-B5B8-4CB2-AECF-F21BB9A7F7EC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34F532-A7B8-439D-965A-C8F806F35443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D6A486D-DA68-4909-86DC-2AF25C598BD4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570E418-31D0-461A-BB0F-6730C174CEF9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D8DA70-E1C7-412D-B7BB-C92F7CD1175B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32F0A3C-BB61-46C2-BD4D-A96AAE8212D7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2E68571-CD66-4EAC-ABBF-F27602F3156F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C8C59D-AB44-4629-818E-2C399E174AA7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22EB983-D671-452B-BA17-96EE49C28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011" y="1718204"/>
            <a:ext cx="7292236" cy="251215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18BAF2E-7B09-4F0C-B681-87C50FD634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8409" y="4302577"/>
            <a:ext cx="7292236" cy="248225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F31A1B2-BB13-4052-BFA7-83F2D86FEDB0}"/>
              </a:ext>
            </a:extLst>
          </p:cNvPr>
          <p:cNvSpPr txBox="1"/>
          <p:nvPr/>
        </p:nvSpPr>
        <p:spPr>
          <a:xfrm>
            <a:off x="9453447" y="4576872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마지막에 회전 속도</a:t>
            </a:r>
            <a:endParaRPr lang="en-US" altLang="ko-KR" dirty="0"/>
          </a:p>
          <a:p>
            <a:r>
              <a:rPr lang="ko-KR" altLang="en-US" dirty="0">
                <a:solidFill>
                  <a:schemeClr val="tx1"/>
                </a:solidFill>
              </a:rPr>
              <a:t>빠르게 내린 버전</a:t>
            </a:r>
            <a:r>
              <a:rPr lang="en-US" altLang="ko-KR" dirty="0">
                <a:solidFill>
                  <a:schemeClr val="tx1"/>
                </a:solidFill>
              </a:rPr>
              <a:t>?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94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x</a:t>
            </a:r>
            <a:r>
              <a:rPr lang="ko-KR" altLang="en-US" dirty="0"/>
              <a:t>축 회전 </a:t>
            </a:r>
            <a:r>
              <a:rPr lang="en-US" altLang="ko-KR" dirty="0"/>
              <a:t>- </a:t>
            </a:r>
            <a:r>
              <a:rPr lang="ko-KR" altLang="en-US" dirty="0"/>
              <a:t>좌</a:t>
            </a:r>
            <a:endParaRPr lang="en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97D1CB08-8EE5-4F15-A6CD-B0F5D948F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pic>
        <p:nvPicPr>
          <p:cNvPr id="28" name="Picture 37">
            <a:extLst>
              <a:ext uri="{FF2B5EF4-FFF2-40B4-BE49-F238E27FC236}">
                <a16:creationId xmlns:a16="http://schemas.microsoft.com/office/drawing/2014/main" id="{E6CEABDE-610B-4332-A896-AA03AE732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05" t="39535" r="17793" b="19619"/>
          <a:stretch/>
        </p:blipFill>
        <p:spPr>
          <a:xfrm>
            <a:off x="7045243" y="609161"/>
            <a:ext cx="1093486" cy="98595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13DBE94-3590-4A23-8575-FB3DE7947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799" y="1973092"/>
            <a:ext cx="6527968" cy="226243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4B883D-298D-4A19-84D7-259A86303245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19CD93-B8F9-4A2E-88A5-E1D380BA40C6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DDB83F-4A09-4F27-B087-D8BB352E6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799" y="4361248"/>
            <a:ext cx="6527968" cy="223278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ACF35E-B5D2-4F2B-A84E-F3945EF3CB38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72B533-5FD4-419F-90C4-6EAA149D9BD1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7EBF9A4-2503-4AF7-B3E0-1011DBBCEFCD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D16FAE6-F366-4DF8-A378-C282985F4947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902F6B-287B-4CA4-AF6A-0DC4A3885D46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64FB5-176E-4DEC-8CCD-AF9F3998168D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BEBA1BA-61D6-404E-BFC1-ED52061AD6E5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1A05937-2459-4D21-B0AA-3F7F8E38AEDD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2278C9F-DD94-4D56-82C6-4537FD9FF478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A67B73D1-E0FB-4BD8-86D1-0F717D3E8E54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2925D9-BF55-4059-8958-9BD8B78E5F0F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5A700FA-6214-429F-AFE1-4752B19B217F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5237CD-F232-42D5-AC26-E8BEB7BAA1D6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6961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y</a:t>
            </a:r>
            <a:r>
              <a:rPr lang="ko-KR" altLang="en-US" dirty="0"/>
              <a:t>축 회전 </a:t>
            </a:r>
            <a:r>
              <a:rPr lang="en-US" altLang="ko-KR" dirty="0"/>
              <a:t>- </a:t>
            </a:r>
            <a:r>
              <a:rPr lang="ko-KR" altLang="en-US" dirty="0"/>
              <a:t>우</a:t>
            </a:r>
            <a:endParaRPr lang="en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97D1CB08-8EE5-4F15-A6CD-B0F5D948F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DFB35D-105F-4B3A-8A4B-DB2503796012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8B8845-B3FD-4EE8-8C38-C6FAA729C8E4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C43E4B-33F1-45F5-8FC0-D21A6DD52921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FE3ECB-2E05-42A0-BB42-1678D58C6661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6CAD01-7061-4EDC-822E-23B11965124B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B1C28-8A55-48E8-A2DB-3B9CC145029B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BB7E7E-1EF5-417D-83C2-D04E3E7106BF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1BA0CD-546F-4105-8235-855337BEE956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D68DC2-34B8-4071-A8FE-713F9670FF08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415E76-EFFE-4551-B7D1-298E256B4632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00B01-A979-4A0E-9428-0D87464615EA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ED40E-F1A4-47DA-9E56-D2BCB5E6ED5C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A4659-C720-44EE-9419-F572BED4E0B7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  <p:pic>
        <p:nvPicPr>
          <p:cNvPr id="33" name="Picture 38">
            <a:extLst>
              <a:ext uri="{FF2B5EF4-FFF2-40B4-BE49-F238E27FC236}">
                <a16:creationId xmlns:a16="http://schemas.microsoft.com/office/drawing/2014/main" id="{E3E8FBAF-6F56-4B40-847C-2103DB5D0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9" t="35496" r="13516" b="26222"/>
          <a:stretch/>
        </p:blipFill>
        <p:spPr>
          <a:xfrm>
            <a:off x="6971853" y="575532"/>
            <a:ext cx="1171117" cy="10248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9D65AF-A2B2-4FBC-BC82-6BDD364F8EFD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C585E1-944D-4859-BC08-211D8A997CF5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0B8C33-8E93-43AD-84B0-4275AC791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06" y="2003796"/>
            <a:ext cx="6836804" cy="233816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2B647B-0ED9-4AE7-B528-35E4653AF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805" y="4457933"/>
            <a:ext cx="6836805" cy="234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46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y</a:t>
            </a:r>
            <a:r>
              <a:rPr lang="ko-KR" altLang="en-US" dirty="0"/>
              <a:t>축 회전 </a:t>
            </a:r>
            <a:r>
              <a:rPr lang="en-US" altLang="ko-KR" dirty="0"/>
              <a:t>- </a:t>
            </a:r>
            <a:r>
              <a:rPr lang="ko-KR" altLang="en-US" dirty="0"/>
              <a:t>좌</a:t>
            </a:r>
            <a:endParaRPr lang="en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97D1CB08-8EE5-4F15-A6CD-B0F5D948F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FDFB35D-105F-4B3A-8A4B-DB2503796012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8B8845-B3FD-4EE8-8C38-C6FAA729C8E4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5C43E4B-33F1-45F5-8FC0-D21A6DD52921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DFE3ECB-2E05-42A0-BB42-1678D58C6661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6CAD01-7061-4EDC-822E-23B11965124B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6B1C28-8A55-48E8-A2DB-3B9CC145029B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BB7E7E-1EF5-417D-83C2-D04E3E7106BF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1BA0CD-546F-4105-8235-855337BEE956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AD68DC2-34B8-4071-A8FE-713F9670FF08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415E76-EFFE-4551-B7D1-298E256B4632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300B01-A979-4A0E-9428-0D87464615EA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7ED40E-F1A4-47DA-9E56-D2BCB5E6ED5C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6CA4659-C720-44EE-9419-F572BED4E0B7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  <p:pic>
        <p:nvPicPr>
          <p:cNvPr id="20" name="Picture 39">
            <a:extLst>
              <a:ext uri="{FF2B5EF4-FFF2-40B4-BE49-F238E27FC236}">
                <a16:creationId xmlns:a16="http://schemas.microsoft.com/office/drawing/2014/main" id="{8F1CECA7-D613-49CB-A31A-78B9910E56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51" t="38476" r="27388" b="20615"/>
          <a:stretch/>
        </p:blipFill>
        <p:spPr>
          <a:xfrm>
            <a:off x="6984640" y="580788"/>
            <a:ext cx="983825" cy="1024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DFB8500-A333-4FF6-B01A-185DFC853156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3971D-BBC7-49D6-9F99-32FC9FAE4D1C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FEA42A3-AFF6-431F-9C0C-E702911B4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19" y="1771402"/>
            <a:ext cx="6926828" cy="23073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8CF9837-7C0A-4FE4-945F-85851CA86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019" y="4337833"/>
            <a:ext cx="6926828" cy="23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98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z</a:t>
            </a:r>
            <a:r>
              <a:rPr lang="ko-KR" altLang="en-US" dirty="0"/>
              <a:t>축 회전 </a:t>
            </a:r>
            <a:r>
              <a:rPr lang="en-US" altLang="ko-KR" dirty="0"/>
              <a:t>– </a:t>
            </a:r>
            <a:r>
              <a:rPr lang="ko-KR" altLang="en-US" dirty="0"/>
              <a:t>방향 </a:t>
            </a:r>
            <a:r>
              <a:rPr lang="en-US" altLang="ko-KR" dirty="0"/>
              <a:t>1</a:t>
            </a:r>
            <a:endParaRPr lang="en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97D1CB08-8EE5-4F15-A6CD-B0F5D948F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pic>
        <p:nvPicPr>
          <p:cNvPr id="12" name="Picture 40">
            <a:extLst>
              <a:ext uri="{FF2B5EF4-FFF2-40B4-BE49-F238E27FC236}">
                <a16:creationId xmlns:a16="http://schemas.microsoft.com/office/drawing/2014/main" id="{828A386F-7FCC-4C83-91F8-805C6698E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2" t="27806" r="27388" b="28425"/>
          <a:stretch/>
        </p:blipFill>
        <p:spPr>
          <a:xfrm>
            <a:off x="6946388" y="529673"/>
            <a:ext cx="901707" cy="126313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9AF5CA-EC3C-4E6A-BD1B-79177E2EF63A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4200251-00A4-4749-8520-2895F83A195D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BBD718E-24C9-4E34-A7D9-4661DA2B2DC1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4F3204-DFF1-4D90-BF4F-F8ED3F0C7AFF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5C5F88-2659-483C-A1C4-6BB1FFF457D8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12C74C-08AF-4A53-BFCE-38204AC0CD2A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D81E22-7E4A-4DE1-A6D0-BB6AFF800968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687FFD4-FD54-4A2C-8C0B-3D68CB13E3C5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57FE738-52D1-4837-8243-90EB8108F66A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097F37D-16AC-4D7D-AF5A-BEF4232EA8F7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00946E3-1B3A-4620-8950-72600220160E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6E50CC-8D1C-4169-BF41-A63E3405F4C3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A6CC11-4D08-4B84-926B-A00A0B80AB39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5468297-5C0A-4D45-B37E-1A1BBA15F075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00A308-BED5-4F7F-9A48-72240446D11F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7BFB23D-6E88-4F6F-A968-C7460AAA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356" y="1918223"/>
            <a:ext cx="6970029" cy="23998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E60C0D-86EF-46EE-9ABF-846B134F97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356" y="4443473"/>
            <a:ext cx="6970029" cy="236135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A8D991F-2336-4991-B4F8-6965CC73C28B}"/>
              </a:ext>
            </a:extLst>
          </p:cNvPr>
          <p:cNvSpPr/>
          <p:nvPr/>
        </p:nvSpPr>
        <p:spPr>
          <a:xfrm>
            <a:off x="2979370" y="2379862"/>
            <a:ext cx="756953" cy="12898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A2265AF-6B49-4B18-A904-A457432F32E0}"/>
              </a:ext>
            </a:extLst>
          </p:cNvPr>
          <p:cNvCxnSpPr/>
          <p:nvPr/>
        </p:nvCxnSpPr>
        <p:spPr>
          <a:xfrm flipV="1">
            <a:off x="3645489" y="2379862"/>
            <a:ext cx="1538130" cy="416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29E9124-0316-4EF7-9EF5-3AC7274ED830}"/>
              </a:ext>
            </a:extLst>
          </p:cNvPr>
          <p:cNvSpPr txBox="1"/>
          <p:nvPr/>
        </p:nvSpPr>
        <p:spPr>
          <a:xfrm>
            <a:off x="5304731" y="2195196"/>
            <a:ext cx="198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가속도계의 한계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167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1E5AB0-E86D-4A4E-AE1C-2CA2BC43D7C3}"/>
              </a:ext>
            </a:extLst>
          </p:cNvPr>
          <p:cNvSpPr txBox="1">
            <a:spLocks/>
          </p:cNvSpPr>
          <p:nvPr/>
        </p:nvSpPr>
        <p:spPr>
          <a:xfrm>
            <a:off x="393285" y="341332"/>
            <a:ext cx="8971200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z</a:t>
            </a:r>
            <a:r>
              <a:rPr lang="ko-KR" altLang="en-US" dirty="0"/>
              <a:t>축 회전 </a:t>
            </a:r>
            <a:r>
              <a:rPr lang="en-US" altLang="ko-KR" dirty="0"/>
              <a:t>– </a:t>
            </a:r>
            <a:r>
              <a:rPr lang="ko-KR" altLang="en-US" dirty="0"/>
              <a:t>방향 </a:t>
            </a:r>
            <a:r>
              <a:rPr lang="en-US" altLang="ko-KR" dirty="0"/>
              <a:t>2</a:t>
            </a:r>
            <a:endParaRPr lang="en-KR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4CD6666C-654D-487B-954E-517F1361D516}"/>
              </a:ext>
            </a:extLst>
          </p:cNvPr>
          <p:cNvSpPr/>
          <p:nvPr/>
        </p:nvSpPr>
        <p:spPr>
          <a:xfrm>
            <a:off x="5402630" y="934451"/>
            <a:ext cx="1386739" cy="3459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30">
            <a:extLst>
              <a:ext uri="{FF2B5EF4-FFF2-40B4-BE49-F238E27FC236}">
                <a16:creationId xmlns:a16="http://schemas.microsoft.com/office/drawing/2014/main" id="{97D1CB08-8EE5-4F15-A6CD-B0F5D948F0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7" t="23788" r="9401" b="39313"/>
          <a:stretch/>
        </p:blipFill>
        <p:spPr>
          <a:xfrm>
            <a:off x="3832623" y="614452"/>
            <a:ext cx="1247551" cy="985953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78829AC-A297-49E9-A731-608722F687B0}"/>
              </a:ext>
            </a:extLst>
          </p:cNvPr>
          <p:cNvGrpSpPr/>
          <p:nvPr/>
        </p:nvGrpSpPr>
        <p:grpSpPr>
          <a:xfrm>
            <a:off x="9453447" y="176559"/>
            <a:ext cx="2202038" cy="1903298"/>
            <a:chOff x="9453447" y="176559"/>
            <a:chExt cx="2202038" cy="1903298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24496FE-320E-4093-8E3B-F57BFCD4E40D}"/>
                </a:ext>
              </a:extLst>
            </p:cNvPr>
            <p:cNvSpPr/>
            <p:nvPr/>
          </p:nvSpPr>
          <p:spPr>
            <a:xfrm>
              <a:off x="10679202" y="616605"/>
              <a:ext cx="968901" cy="151390"/>
            </a:xfrm>
            <a:prstGeom prst="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25259D3-6907-4047-809F-E44C0D299677}"/>
                </a:ext>
              </a:extLst>
            </p:cNvPr>
            <p:cNvSpPr/>
            <p:nvPr/>
          </p:nvSpPr>
          <p:spPr>
            <a:xfrm>
              <a:off x="10686584" y="306382"/>
              <a:ext cx="968901" cy="151390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5836BE7-BD73-46A1-954C-61D013CEB5E9}"/>
                </a:ext>
              </a:extLst>
            </p:cNvPr>
            <p:cNvSpPr/>
            <p:nvPr/>
          </p:nvSpPr>
          <p:spPr>
            <a:xfrm>
              <a:off x="10679204" y="926828"/>
              <a:ext cx="968901" cy="1513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5FF617-66DA-4A87-A80E-9D978428599F}"/>
                </a:ext>
              </a:extLst>
            </p:cNvPr>
            <p:cNvSpPr txBox="1"/>
            <p:nvPr/>
          </p:nvSpPr>
          <p:spPr>
            <a:xfrm>
              <a:off x="9453448" y="476493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 – axis </a:t>
              </a:r>
              <a:endParaRPr lang="ko-KR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F0B686-7962-41D0-9274-5CBAB69AA3A8}"/>
                </a:ext>
              </a:extLst>
            </p:cNvPr>
            <p:cNvSpPr txBox="1"/>
            <p:nvPr/>
          </p:nvSpPr>
          <p:spPr>
            <a:xfrm>
              <a:off x="9453448" y="772775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z – axis </a:t>
              </a:r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1DEA2ED-256D-47A3-ADC4-E5DA66B080FD}"/>
                </a:ext>
              </a:extLst>
            </p:cNvPr>
            <p:cNvSpPr txBox="1"/>
            <p:nvPr/>
          </p:nvSpPr>
          <p:spPr>
            <a:xfrm>
              <a:off x="9453448" y="176559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 – axis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7C28799-6F00-4645-87B4-77E6D738DA03}"/>
                </a:ext>
              </a:extLst>
            </p:cNvPr>
            <p:cNvSpPr/>
            <p:nvPr/>
          </p:nvSpPr>
          <p:spPr>
            <a:xfrm>
              <a:off x="10679202" y="1217194"/>
              <a:ext cx="968901" cy="151390"/>
            </a:xfrm>
            <a:prstGeom prst="rect">
              <a:avLst/>
            </a:prstGeom>
            <a:solidFill>
              <a:srgbClr val="12D4D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9A1207F-460D-4E1B-A5B0-8A96BED91696}"/>
                </a:ext>
              </a:extLst>
            </p:cNvPr>
            <p:cNvSpPr/>
            <p:nvPr/>
          </p:nvSpPr>
          <p:spPr>
            <a:xfrm>
              <a:off x="10679203" y="1534740"/>
              <a:ext cx="968901" cy="151390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D0B0E23-9926-4C8A-BE3D-1052E8C3B67E}"/>
                </a:ext>
              </a:extLst>
            </p:cNvPr>
            <p:cNvSpPr/>
            <p:nvPr/>
          </p:nvSpPr>
          <p:spPr>
            <a:xfrm>
              <a:off x="10679203" y="1852406"/>
              <a:ext cx="968901" cy="151390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BC8E828-C5EF-4684-A983-7A7828F873CA}"/>
                </a:ext>
              </a:extLst>
            </p:cNvPr>
            <p:cNvSpPr txBox="1"/>
            <p:nvPr/>
          </p:nvSpPr>
          <p:spPr>
            <a:xfrm>
              <a:off x="9453447" y="1402071"/>
              <a:ext cx="1123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y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F5AD0B-9953-4536-9770-2001CC0E9D9F}"/>
                </a:ext>
              </a:extLst>
            </p:cNvPr>
            <p:cNvSpPr txBox="1"/>
            <p:nvPr/>
          </p:nvSpPr>
          <p:spPr>
            <a:xfrm>
              <a:off x="9453447" y="1698353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z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2D434A4-6FC3-478C-8E6D-5776C9699F65}"/>
                </a:ext>
              </a:extLst>
            </p:cNvPr>
            <p:cNvSpPr txBox="1"/>
            <p:nvPr/>
          </p:nvSpPr>
          <p:spPr>
            <a:xfrm>
              <a:off x="9453447" y="1102137"/>
              <a:ext cx="1123779" cy="381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gyro - x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290206-B7E0-4E56-BA23-78C6E871F8D3}"/>
              </a:ext>
            </a:extLst>
          </p:cNvPr>
          <p:cNvSpPr txBox="1"/>
          <p:nvPr/>
        </p:nvSpPr>
        <p:spPr>
          <a:xfrm>
            <a:off x="672836" y="279653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3CC0D35-A468-4A23-AA8E-431A48EA9E2E}"/>
              </a:ext>
            </a:extLst>
          </p:cNvPr>
          <p:cNvSpPr txBox="1"/>
          <p:nvPr/>
        </p:nvSpPr>
        <p:spPr>
          <a:xfrm>
            <a:off x="584671" y="5235926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pic>
        <p:nvPicPr>
          <p:cNvPr id="23" name="Picture 41">
            <a:extLst>
              <a:ext uri="{FF2B5EF4-FFF2-40B4-BE49-F238E27FC236}">
                <a16:creationId xmlns:a16="http://schemas.microsoft.com/office/drawing/2014/main" id="{44C05453-9D5D-48F7-89BF-FD58EA12B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9" t="30427" r="19725" b="24485"/>
          <a:stretch/>
        </p:blipFill>
        <p:spPr>
          <a:xfrm>
            <a:off x="7111825" y="558063"/>
            <a:ext cx="814994" cy="124527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5983758-2624-400F-8D9B-6027FDB3B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246" y="1952425"/>
            <a:ext cx="6655135" cy="22821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0C76083-3B9F-4C52-9541-F42789D65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246" y="4478049"/>
            <a:ext cx="6594579" cy="224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8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57017C0-F497-48E8-BB5D-EAFACD7A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454"/>
            <a:ext cx="12192000" cy="41610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38CEFC9-D2E0-48FA-BCC1-4CFE7EAEEA0F}"/>
              </a:ext>
            </a:extLst>
          </p:cNvPr>
          <p:cNvSpPr txBox="1">
            <a:spLocks/>
          </p:cNvSpPr>
          <p:nvPr/>
        </p:nvSpPr>
        <p:spPr>
          <a:xfrm>
            <a:off x="393284" y="341332"/>
            <a:ext cx="10979187" cy="4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/>
              <a:t>y</a:t>
            </a:r>
            <a:r>
              <a:rPr lang="ko-KR" altLang="en-US" dirty="0"/>
              <a:t>축 </a:t>
            </a:r>
            <a:r>
              <a:rPr lang="en-US" altLang="ko-KR" dirty="0"/>
              <a:t>360d </a:t>
            </a:r>
            <a:r>
              <a:rPr lang="ko-KR" altLang="en-US" dirty="0"/>
              <a:t>회전 </a:t>
            </a:r>
            <a:r>
              <a:rPr lang="en-US" altLang="ko-KR" dirty="0"/>
              <a:t>– </a:t>
            </a:r>
            <a:r>
              <a:rPr lang="ko-KR" altLang="en-US" dirty="0" err="1"/>
              <a:t>휘청</a:t>
            </a:r>
            <a:r>
              <a:rPr lang="ko-KR" altLang="en-US" dirty="0"/>
              <a:t> 포함</a:t>
            </a:r>
            <a:r>
              <a:rPr lang="en-US" altLang="ko-KR" dirty="0"/>
              <a:t>(0~180d </a:t>
            </a:r>
            <a:r>
              <a:rPr lang="ko-KR" altLang="en-US" dirty="0"/>
              <a:t>빠르게</a:t>
            </a:r>
            <a:r>
              <a:rPr lang="en-US" altLang="ko-KR" dirty="0"/>
              <a:t>, 180~360d </a:t>
            </a:r>
            <a:r>
              <a:rPr lang="ko-KR" altLang="en-US" dirty="0"/>
              <a:t>보통 속도</a:t>
            </a:r>
            <a:r>
              <a:rPr lang="en-US" altLang="ko-KR" dirty="0"/>
              <a:t>), </a:t>
            </a:r>
            <a:r>
              <a:rPr lang="ko-KR" altLang="en-US" dirty="0"/>
              <a:t>자이로만 체크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57637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238</Words>
  <Application>Microsoft Office PowerPoint</Application>
  <PresentationFormat>와이드스크린</PresentationFormat>
  <Paragraphs>88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맑은 고딕</vt:lpstr>
      <vt:lpstr>Office 테마</vt:lpstr>
      <vt:lpstr>Example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김정현</dc:creator>
  <cp:lastModifiedBy>김정현</cp:lastModifiedBy>
  <cp:revision>27</cp:revision>
  <dcterms:created xsi:type="dcterms:W3CDTF">2021-07-12T13:51:28Z</dcterms:created>
  <dcterms:modified xsi:type="dcterms:W3CDTF">2021-07-12T15:59:08Z</dcterms:modified>
</cp:coreProperties>
</file>